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4"/>
  </p:notesMasterIdLst>
  <p:handoutMasterIdLst>
    <p:handoutMasterId r:id="rId35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144" r:id="rId9"/>
    <p:sldId id="1264" r:id="rId10"/>
    <p:sldId id="1251" r:id="rId11"/>
    <p:sldId id="1271" r:id="rId12"/>
    <p:sldId id="1278" r:id="rId13"/>
    <p:sldId id="1277" r:id="rId14"/>
    <p:sldId id="1273" r:id="rId15"/>
    <p:sldId id="1238" r:id="rId16"/>
    <p:sldId id="1269" r:id="rId17"/>
    <p:sldId id="1272" r:id="rId18"/>
    <p:sldId id="1253" r:id="rId19"/>
    <p:sldId id="1266" r:id="rId20"/>
    <p:sldId id="1254" r:id="rId21"/>
    <p:sldId id="1263" r:id="rId22"/>
    <p:sldId id="1256" r:id="rId23"/>
    <p:sldId id="1257" r:id="rId24"/>
    <p:sldId id="1258" r:id="rId25"/>
    <p:sldId id="1262" r:id="rId26"/>
    <p:sldId id="1261" r:id="rId27"/>
    <p:sldId id="1259" r:id="rId28"/>
    <p:sldId id="1275" r:id="rId29"/>
    <p:sldId id="1260" r:id="rId30"/>
    <p:sldId id="1234" r:id="rId31"/>
    <p:sldId id="1246" r:id="rId32"/>
    <p:sldId id="1235" r:id="rId33"/>
  </p:sldIdLst>
  <p:sldSz cx="12188825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144"/>
            <p14:sldId id="1264"/>
            <p14:sldId id="1251"/>
            <p14:sldId id="1271"/>
            <p14:sldId id="1278"/>
            <p14:sldId id="1277"/>
            <p14:sldId id="1273"/>
            <p14:sldId id="1238"/>
            <p14:sldId id="1269"/>
            <p14:sldId id="1272"/>
            <p14:sldId id="1253"/>
            <p14:sldId id="1266"/>
            <p14:sldId id="1254"/>
            <p14:sldId id="1263"/>
            <p14:sldId id="1256"/>
            <p14:sldId id="1257"/>
            <p14:sldId id="1258"/>
            <p14:sldId id="1262"/>
            <p14:sldId id="1261"/>
            <p14:sldId id="1259"/>
            <p14:sldId id="1275"/>
            <p14:sldId id="1260"/>
            <p14:sldId id="1234"/>
            <p14:sldId id="1246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B9E9E4-5E30-A54F-83B0-51D2DD393F63}" v="40" dt="2021-02-24T23:18:00.924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86531" autoAdjust="0"/>
  </p:normalViewPr>
  <p:slideViewPr>
    <p:cSldViewPr snapToGrid="0">
      <p:cViewPr varScale="1">
        <p:scale>
          <a:sx n="110" d="100"/>
          <a:sy n="110" d="100"/>
        </p:scale>
        <p:origin x="12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C6B9E9E4-5E30-A54F-83B0-51D2DD393F63}"/>
    <pc:docChg chg="custSel addSld delSld modSld sldOrd modSection">
      <pc:chgData name="Dave Mazur" userId="9b876183-3b5b-4ac6-8ac9-1ba72b986a65" providerId="ADAL" clId="{C6B9E9E4-5E30-A54F-83B0-51D2DD393F63}" dt="2021-02-24T23:18:40.850" v="1431" actId="2696"/>
      <pc:docMkLst>
        <pc:docMk/>
      </pc:docMkLst>
      <pc:sldChg chg="addSp delSp modSp mod">
        <pc:chgData name="Dave Mazur" userId="9b876183-3b5b-4ac6-8ac9-1ba72b986a65" providerId="ADAL" clId="{C6B9E9E4-5E30-A54F-83B0-51D2DD393F63}" dt="2021-02-24T14:01:30.274" v="902" actId="478"/>
        <pc:sldMkLst>
          <pc:docMk/>
          <pc:sldMk cId="568509931" sldId="1144"/>
        </pc:sldMkLst>
        <pc:spChg chg="del">
          <ac:chgData name="Dave Mazur" userId="9b876183-3b5b-4ac6-8ac9-1ba72b986a65" providerId="ADAL" clId="{C6B9E9E4-5E30-A54F-83B0-51D2DD393F63}" dt="2021-02-22T16:20:46.084" v="61" actId="478"/>
          <ac:spMkLst>
            <pc:docMk/>
            <pc:sldMk cId="568509931" sldId="1144"/>
            <ac:spMk id="2" creationId="{3563E66B-E414-404C-AD5E-0930D9435018}"/>
          </ac:spMkLst>
        </pc:spChg>
        <pc:spChg chg="add del mod">
          <ac:chgData name="Dave Mazur" userId="9b876183-3b5b-4ac6-8ac9-1ba72b986a65" providerId="ADAL" clId="{C6B9E9E4-5E30-A54F-83B0-51D2DD393F63}" dt="2021-02-24T14:01:30.274" v="902" actId="478"/>
          <ac:spMkLst>
            <pc:docMk/>
            <pc:sldMk cId="568509931" sldId="1144"/>
            <ac:spMk id="5" creationId="{1CFDDD6C-3B11-3A43-9DA6-C6EF7AD9EB0B}"/>
          </ac:spMkLst>
        </pc:spChg>
        <pc:spChg chg="del mod">
          <ac:chgData name="Dave Mazur" userId="9b876183-3b5b-4ac6-8ac9-1ba72b986a65" providerId="ADAL" clId="{C6B9E9E4-5E30-A54F-83B0-51D2DD393F63}" dt="2021-02-22T16:20:34.914" v="55" actId="478"/>
          <ac:spMkLst>
            <pc:docMk/>
            <pc:sldMk cId="568509931" sldId="114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4T14:01:26.048" v="900" actId="478"/>
          <ac:spMkLst>
            <pc:docMk/>
            <pc:sldMk cId="568509931" sldId="114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20:40.673" v="58" actId="478"/>
          <ac:spMkLst>
            <pc:docMk/>
            <pc:sldMk cId="568509931" sldId="114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20:36.659" v="56" actId="478"/>
          <ac:spMkLst>
            <pc:docMk/>
            <pc:sldMk cId="568509931" sldId="1144"/>
            <ac:spMk id="17" creationId="{28F93A94-06F0-406D-9ED2-C24AA25B4A2F}"/>
          </ac:spMkLst>
        </pc:spChg>
        <pc:spChg chg="del">
          <ac:chgData name="Dave Mazur" userId="9b876183-3b5b-4ac6-8ac9-1ba72b986a65" providerId="ADAL" clId="{C6B9E9E4-5E30-A54F-83B0-51D2DD393F63}" dt="2021-02-22T16:20:38.767" v="57" actId="478"/>
          <ac:spMkLst>
            <pc:docMk/>
            <pc:sldMk cId="568509931" sldId="1144"/>
            <ac:spMk id="19" creationId="{AA1733CA-FEE3-491F-BCEF-97FE896F2F53}"/>
          </ac:spMkLst>
        </pc:spChg>
        <pc:spChg chg="del">
          <ac:chgData name="Dave Mazur" userId="9b876183-3b5b-4ac6-8ac9-1ba72b986a65" providerId="ADAL" clId="{C6B9E9E4-5E30-A54F-83B0-51D2DD393F63}" dt="2021-02-22T16:20:42.377" v="59" actId="478"/>
          <ac:spMkLst>
            <pc:docMk/>
            <pc:sldMk cId="568509931" sldId="1144"/>
            <ac:spMk id="20" creationId="{77C09633-483B-4B55-91D1-4DB2C005683B}"/>
          </ac:spMkLst>
        </pc:spChg>
        <pc:spChg chg="del">
          <ac:chgData name="Dave Mazur" userId="9b876183-3b5b-4ac6-8ac9-1ba72b986a65" providerId="ADAL" clId="{C6B9E9E4-5E30-A54F-83B0-51D2DD393F63}" dt="2021-02-22T16:20:44.165" v="60" actId="478"/>
          <ac:spMkLst>
            <pc:docMk/>
            <pc:sldMk cId="568509931" sldId="1144"/>
            <ac:spMk id="21" creationId="{87CF7426-E4E2-4AC6-A6DD-FF312A8A3710}"/>
          </ac:spMkLst>
        </pc:spChg>
        <pc:graphicFrameChg chg="del">
          <ac:chgData name="Dave Mazur" userId="9b876183-3b5b-4ac6-8ac9-1ba72b986a65" providerId="ADAL" clId="{C6B9E9E4-5E30-A54F-83B0-51D2DD393F63}" dt="2021-02-22T16:20:27.671" v="51" actId="478"/>
          <ac:graphicFrameMkLst>
            <pc:docMk/>
            <pc:sldMk cId="568509931" sldId="114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0.171" v="52" actId="478"/>
          <ac:graphicFrameMkLst>
            <pc:docMk/>
            <pc:sldMk cId="568509931" sldId="1144"/>
            <ac:graphicFrameMk id="16" creationId="{43B9F416-7B50-4542-A9F3-4D55B31917FB}"/>
          </ac:graphicFrameMkLst>
        </pc:graphicFrameChg>
        <pc:graphicFrameChg chg="del">
          <ac:chgData name="Dave Mazur" userId="9b876183-3b5b-4ac6-8ac9-1ba72b986a65" providerId="ADAL" clId="{C6B9E9E4-5E30-A54F-83B0-51D2DD393F63}" dt="2021-02-22T16:20:32.312" v="53" actId="478"/>
          <ac:graphicFrameMkLst>
            <pc:docMk/>
            <pc:sldMk cId="568509931" sldId="1144"/>
            <ac:graphicFrameMk id="18" creationId="{468C7A0B-3694-4FD8-A81A-192758BDE313}"/>
          </ac:graphicFrameMkLst>
        </pc:graphicFrameChg>
        <pc:picChg chg="add mod">
          <ac:chgData name="Dave Mazur" userId="9b876183-3b5b-4ac6-8ac9-1ba72b986a65" providerId="ADAL" clId="{C6B9E9E4-5E30-A54F-83B0-51D2DD393F63}" dt="2021-02-22T16:20:56.953" v="64" actId="14100"/>
          <ac:picMkLst>
            <pc:docMk/>
            <pc:sldMk cId="568509931" sldId="1144"/>
            <ac:picMk id="4" creationId="{405A0EF5-16F5-F849-99D2-D6146D0AC4A6}"/>
          </ac:picMkLst>
        </pc:picChg>
      </pc:sldChg>
      <pc:sldChg chg="del mod modShow">
        <pc:chgData name="Dave Mazur" userId="9b876183-3b5b-4ac6-8ac9-1ba72b986a65" providerId="ADAL" clId="{C6B9E9E4-5E30-A54F-83B0-51D2DD393F63}" dt="2021-02-24T14:13:25.468" v="1081" actId="2696"/>
        <pc:sldMkLst>
          <pc:docMk/>
          <pc:sldMk cId="1032299895" sldId="1148"/>
        </pc:sldMkLst>
      </pc:sldChg>
      <pc:sldChg chg="addSp delSp modSp mod">
        <pc:chgData name="Dave Mazur" userId="9b876183-3b5b-4ac6-8ac9-1ba72b986a65" providerId="ADAL" clId="{C6B9E9E4-5E30-A54F-83B0-51D2DD393F63}" dt="2021-02-24T14:40:46.735" v="1384" actId="1076"/>
        <pc:sldMkLst>
          <pc:docMk/>
          <pc:sldMk cId="61642086" sldId="1223"/>
        </pc:sldMkLst>
        <pc:spChg chg="del">
          <ac:chgData name="Dave Mazur" userId="9b876183-3b5b-4ac6-8ac9-1ba72b986a65" providerId="ADAL" clId="{C6B9E9E4-5E30-A54F-83B0-51D2DD393F63}" dt="2021-02-24T14:40:37.387" v="1382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C6B9E9E4-5E30-A54F-83B0-51D2DD393F63}" dt="2021-02-24T14:40:27.247" v="1379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C6B9E9E4-5E30-A54F-83B0-51D2DD393F63}" dt="2021-02-22T16:07:48.342" v="24" actId="20577"/>
          <ac:spMkLst>
            <pc:docMk/>
            <pc:sldMk cId="61642086" sldId="1223"/>
            <ac:spMk id="6" creationId="{A9422351-D33E-A94D-930B-49BA90A3BBAB}"/>
          </ac:spMkLst>
        </pc:spChg>
        <pc:spChg chg="add mod">
          <ac:chgData name="Dave Mazur" userId="9b876183-3b5b-4ac6-8ac9-1ba72b986a65" providerId="ADAL" clId="{C6B9E9E4-5E30-A54F-83B0-51D2DD393F63}" dt="2021-02-24T14:40:46.735" v="1384" actId="1076"/>
          <ac:spMkLst>
            <pc:docMk/>
            <pc:sldMk cId="61642086" sldId="1223"/>
            <ac:spMk id="7" creationId="{9887583C-2CC2-7C41-8D1E-1C40F0063C0F}"/>
          </ac:spMkLst>
        </pc:spChg>
        <pc:spChg chg="add del mod">
          <ac:chgData name="Dave Mazur" userId="9b876183-3b5b-4ac6-8ac9-1ba72b986a65" providerId="ADAL" clId="{C6B9E9E4-5E30-A54F-83B0-51D2DD393F63}" dt="2021-02-24T14:40:31.440" v="1380" actId="478"/>
          <ac:spMkLst>
            <pc:docMk/>
            <pc:sldMk cId="61642086" sldId="1223"/>
            <ac:spMk id="9" creationId="{0B5C4A5F-E287-1E47-97F0-7FF940917F26}"/>
          </ac:spMkLst>
        </pc:spChg>
        <pc:spChg chg="add del mod">
          <ac:chgData name="Dave Mazur" userId="9b876183-3b5b-4ac6-8ac9-1ba72b986a65" providerId="ADAL" clId="{C6B9E9E4-5E30-A54F-83B0-51D2DD393F63}" dt="2021-02-24T14:40:41.064" v="1383" actId="21"/>
          <ac:spMkLst>
            <pc:docMk/>
            <pc:sldMk cId="61642086" sldId="1223"/>
            <ac:spMk id="11" creationId="{574BF82F-AAF5-6647-87A0-BE0E70FCC677}"/>
          </ac:spMkLst>
        </pc:spChg>
      </pc:sldChg>
      <pc:sldChg chg="modSp mod">
        <pc:chgData name="Dave Mazur" userId="9b876183-3b5b-4ac6-8ac9-1ba72b986a65" providerId="ADAL" clId="{C6B9E9E4-5E30-A54F-83B0-51D2DD393F63}" dt="2021-02-22T16:21:18.121" v="66" actId="20577"/>
        <pc:sldMkLst>
          <pc:docMk/>
          <pc:sldMk cId="836370171" sldId="1227"/>
        </pc:sldMkLst>
        <pc:spChg chg="mod">
          <ac:chgData name="Dave Mazur" userId="9b876183-3b5b-4ac6-8ac9-1ba72b986a65" providerId="ADAL" clId="{C6B9E9E4-5E30-A54F-83B0-51D2DD393F63}" dt="2021-02-22T16:21:18.121" v="66" actId="20577"/>
          <ac:spMkLst>
            <pc:docMk/>
            <pc:sldMk cId="836370171" sldId="1227"/>
            <ac:spMk id="2" creationId="{B2FBE644-862A-844C-B6BE-6AF9B6BC214B}"/>
          </ac:spMkLst>
        </pc:spChg>
      </pc:sldChg>
      <pc:sldChg chg="del mod modShow">
        <pc:chgData name="Dave Mazur" userId="9b876183-3b5b-4ac6-8ac9-1ba72b986a65" providerId="ADAL" clId="{C6B9E9E4-5E30-A54F-83B0-51D2DD393F63}" dt="2021-02-24T14:34:55.524" v="1367" actId="2696"/>
        <pc:sldMkLst>
          <pc:docMk/>
          <pc:sldMk cId="3701199283" sldId="1237"/>
        </pc:sldMkLst>
      </pc:sldChg>
      <pc:sldChg chg="del mod modShow">
        <pc:chgData name="Dave Mazur" userId="9b876183-3b5b-4ac6-8ac9-1ba72b986a65" providerId="ADAL" clId="{C6B9E9E4-5E30-A54F-83B0-51D2DD393F63}" dt="2021-02-24T14:34:50.942" v="1366" actId="2696"/>
        <pc:sldMkLst>
          <pc:docMk/>
          <pc:sldMk cId="3316712860" sldId="1245"/>
        </pc:sldMkLst>
      </pc:sldChg>
      <pc:sldChg chg="modSp mod">
        <pc:chgData name="Dave Mazur" userId="9b876183-3b5b-4ac6-8ac9-1ba72b986a65" providerId="ADAL" clId="{C6B9E9E4-5E30-A54F-83B0-51D2DD393F63}" dt="2021-02-24T23:18:18.370" v="1430" actId="20577"/>
        <pc:sldMkLst>
          <pc:docMk/>
          <pc:sldMk cId="3203914158" sldId="1246"/>
        </pc:sldMkLst>
        <pc:spChg chg="mod">
          <ac:chgData name="Dave Mazur" userId="9b876183-3b5b-4ac6-8ac9-1ba72b986a65" providerId="ADAL" clId="{C6B9E9E4-5E30-A54F-83B0-51D2DD393F63}" dt="2021-02-24T23:18:18.370" v="1430" actId="20577"/>
          <ac:spMkLst>
            <pc:docMk/>
            <pc:sldMk cId="3203914158" sldId="1246"/>
            <ac:spMk id="2" creationId="{B3B92064-421A-EB42-9F7E-D3DA7A8EBEFD}"/>
          </ac:spMkLst>
        </pc:spChg>
      </pc:sldChg>
      <pc:sldChg chg="modSp mod modNotesTx">
        <pc:chgData name="Dave Mazur" userId="9b876183-3b5b-4ac6-8ac9-1ba72b986a65" providerId="ADAL" clId="{C6B9E9E4-5E30-A54F-83B0-51D2DD393F63}" dt="2021-02-24T13:44:49.165" v="461" actId="20577"/>
        <pc:sldMkLst>
          <pc:docMk/>
          <pc:sldMk cId="1506613263" sldId="1251"/>
        </pc:sldMkLst>
        <pc:spChg chg="mod">
          <ac:chgData name="Dave Mazur" userId="9b876183-3b5b-4ac6-8ac9-1ba72b986a65" providerId="ADAL" clId="{C6B9E9E4-5E30-A54F-83B0-51D2DD393F63}" dt="2021-02-22T16:21:53.176" v="67" actId="33524"/>
          <ac:spMkLst>
            <pc:docMk/>
            <pc:sldMk cId="1506613263" sldId="1251"/>
            <ac:spMk id="2" creationId="{1646082A-F4E7-344B-ADC6-CCF98649BE53}"/>
          </ac:spMkLst>
        </pc:spChg>
        <pc:spChg chg="mod">
          <ac:chgData name="Dave Mazur" userId="9b876183-3b5b-4ac6-8ac9-1ba72b986a65" providerId="ADAL" clId="{C6B9E9E4-5E30-A54F-83B0-51D2DD393F63}" dt="2021-02-24T13:44:49.165" v="461" actId="20577"/>
          <ac:spMkLst>
            <pc:docMk/>
            <pc:sldMk cId="1506613263" sldId="1251"/>
            <ac:spMk id="8" creationId="{D63DEFBF-96AA-B84D-8987-A1E9DDBB3164}"/>
          </ac:spMkLst>
        </pc:spChg>
      </pc:sldChg>
      <pc:sldChg chg="del mod modShow">
        <pc:chgData name="Dave Mazur" userId="9b876183-3b5b-4ac6-8ac9-1ba72b986a65" providerId="ADAL" clId="{C6B9E9E4-5E30-A54F-83B0-51D2DD393F63}" dt="2021-02-24T14:27:02.870" v="1082" actId="2696"/>
        <pc:sldMkLst>
          <pc:docMk/>
          <pc:sldMk cId="3808833279" sldId="1252"/>
        </pc:sldMkLst>
      </pc:sldChg>
      <pc:sldChg chg="mod modShow">
        <pc:chgData name="Dave Mazur" userId="9b876183-3b5b-4ac6-8ac9-1ba72b986a65" providerId="ADAL" clId="{C6B9E9E4-5E30-A54F-83B0-51D2DD393F63}" dt="2021-02-24T13:47:22.512" v="467" actId="729"/>
        <pc:sldMkLst>
          <pc:docMk/>
          <pc:sldMk cId="1729149196" sldId="1256"/>
        </pc:sldMkLst>
      </pc:sldChg>
      <pc:sldChg chg="addSp delSp modSp mod">
        <pc:chgData name="Dave Mazur" userId="9b876183-3b5b-4ac6-8ac9-1ba72b986a65" providerId="ADAL" clId="{C6B9E9E4-5E30-A54F-83B0-51D2DD393F63}" dt="2021-02-22T16:19:17.249" v="50" actId="20577"/>
        <pc:sldMkLst>
          <pc:docMk/>
          <pc:sldMk cId="2219855149" sldId="1264"/>
        </pc:sldMkLst>
        <pc:spChg chg="del">
          <ac:chgData name="Dave Mazur" userId="9b876183-3b5b-4ac6-8ac9-1ba72b986a65" providerId="ADAL" clId="{C6B9E9E4-5E30-A54F-83B0-51D2DD393F63}" dt="2021-02-22T16:18:54.398" v="40" actId="478"/>
          <ac:spMkLst>
            <pc:docMk/>
            <pc:sldMk cId="2219855149" sldId="1264"/>
            <ac:spMk id="2" creationId="{3563E66B-E414-404C-AD5E-0930D9435018}"/>
          </ac:spMkLst>
        </pc:spChg>
        <pc:spChg chg="mod">
          <ac:chgData name="Dave Mazur" userId="9b876183-3b5b-4ac6-8ac9-1ba72b986a65" providerId="ADAL" clId="{C6B9E9E4-5E30-A54F-83B0-51D2DD393F63}" dt="2021-02-22T16:19:17.249" v="50" actId="20577"/>
          <ac:spMkLst>
            <pc:docMk/>
            <pc:sldMk cId="2219855149" sldId="1264"/>
            <ac:spMk id="3" creationId="{A652A6FB-AD0E-44DC-B4CC-D5FE9475EF06}"/>
          </ac:spMkLst>
        </pc:spChg>
        <pc:spChg chg="del">
          <ac:chgData name="Dave Mazur" userId="9b876183-3b5b-4ac6-8ac9-1ba72b986a65" providerId="ADAL" clId="{C6B9E9E4-5E30-A54F-83B0-51D2DD393F63}" dt="2021-02-22T16:18:43.441" v="36" actId="478"/>
          <ac:spMkLst>
            <pc:docMk/>
            <pc:sldMk cId="2219855149" sldId="1264"/>
            <ac:spMk id="4" creationId="{DAE017C3-FB93-184C-B79D-7E86FDDDFCAF}"/>
          </ac:spMkLst>
        </pc:spChg>
        <pc:spChg chg="add del mod">
          <ac:chgData name="Dave Mazur" userId="9b876183-3b5b-4ac6-8ac9-1ba72b986a65" providerId="ADAL" clId="{C6B9E9E4-5E30-A54F-83B0-51D2DD393F63}" dt="2021-02-22T16:19:03.458" v="42" actId="478"/>
          <ac:spMkLst>
            <pc:docMk/>
            <pc:sldMk cId="2219855149" sldId="1264"/>
            <ac:spMk id="7" creationId="{90A328E6-A1A7-6F47-B362-FE610140A4F2}"/>
          </ac:spMkLst>
        </pc:spChg>
        <pc:spChg chg="del">
          <ac:chgData name="Dave Mazur" userId="9b876183-3b5b-4ac6-8ac9-1ba72b986a65" providerId="ADAL" clId="{C6B9E9E4-5E30-A54F-83B0-51D2DD393F63}" dt="2021-02-22T16:18:27.629" v="29" actId="478"/>
          <ac:spMkLst>
            <pc:docMk/>
            <pc:sldMk cId="2219855149" sldId="1264"/>
            <ac:spMk id="10" creationId="{78DF5A12-B068-48FC-85A0-1C09CE2A3C5D}"/>
          </ac:spMkLst>
        </pc:spChg>
        <pc:spChg chg="del">
          <ac:chgData name="Dave Mazur" userId="9b876183-3b5b-4ac6-8ac9-1ba72b986a65" providerId="ADAL" clId="{C6B9E9E4-5E30-A54F-83B0-51D2DD393F63}" dt="2021-02-22T16:18:58.826" v="41" actId="478"/>
          <ac:spMkLst>
            <pc:docMk/>
            <pc:sldMk cId="2219855149" sldId="1264"/>
            <ac:spMk id="11" creationId="{9AE68315-E33A-4E4A-B0D3-F231896260A9}"/>
          </ac:spMkLst>
        </pc:spChg>
        <pc:spChg chg="del">
          <ac:chgData name="Dave Mazur" userId="9b876183-3b5b-4ac6-8ac9-1ba72b986a65" providerId="ADAL" clId="{C6B9E9E4-5E30-A54F-83B0-51D2DD393F63}" dt="2021-02-22T16:18:41.167" v="35" actId="478"/>
          <ac:spMkLst>
            <pc:docMk/>
            <pc:sldMk cId="2219855149" sldId="1264"/>
            <ac:spMk id="14" creationId="{83591AB8-383E-40BF-8E8B-3A4DC8C8109B}"/>
          </ac:spMkLst>
        </pc:spChg>
        <pc:spChg chg="del">
          <ac:chgData name="Dave Mazur" userId="9b876183-3b5b-4ac6-8ac9-1ba72b986a65" providerId="ADAL" clId="{C6B9E9E4-5E30-A54F-83B0-51D2DD393F63}" dt="2021-02-22T16:18:34.162" v="31" actId="478"/>
          <ac:spMkLst>
            <pc:docMk/>
            <pc:sldMk cId="2219855149" sldId="1264"/>
            <ac:spMk id="17" creationId="{28F93A94-06F0-406D-9ED2-C24AA25B4A2F}"/>
          </ac:spMkLst>
        </pc:spChg>
        <pc:spChg chg="del mod">
          <ac:chgData name="Dave Mazur" userId="9b876183-3b5b-4ac6-8ac9-1ba72b986a65" providerId="ADAL" clId="{C6B9E9E4-5E30-A54F-83B0-51D2DD393F63}" dt="2021-02-22T16:18:39.115" v="34" actId="478"/>
          <ac:spMkLst>
            <pc:docMk/>
            <pc:sldMk cId="2219855149" sldId="1264"/>
            <ac:spMk id="20" creationId="{77C09633-483B-4B55-91D1-4DB2C005683B}"/>
          </ac:spMkLst>
        </pc:spChg>
        <pc:graphicFrameChg chg="del">
          <ac:chgData name="Dave Mazur" userId="9b876183-3b5b-4ac6-8ac9-1ba72b986a65" providerId="ADAL" clId="{C6B9E9E4-5E30-A54F-83B0-51D2DD393F63}" dt="2021-02-22T16:18:32.800" v="30" actId="478"/>
          <ac:graphicFrameMkLst>
            <pc:docMk/>
            <pc:sldMk cId="2219855149" sldId="1264"/>
            <ac:graphicFrameMk id="15" creationId="{1A2E21CD-0387-4A84-9F89-6E3BBF22A0CC}"/>
          </ac:graphicFrameMkLst>
        </pc:graphicFrameChg>
        <pc:graphicFrameChg chg="del">
          <ac:chgData name="Dave Mazur" userId="9b876183-3b5b-4ac6-8ac9-1ba72b986a65" providerId="ADAL" clId="{C6B9E9E4-5E30-A54F-83B0-51D2DD393F63}" dt="2021-02-22T16:18:36.756" v="32" actId="478"/>
          <ac:graphicFrameMkLst>
            <pc:docMk/>
            <pc:sldMk cId="2219855149" sldId="1264"/>
            <ac:graphicFrameMk id="16" creationId="{43B9F416-7B50-4542-A9F3-4D55B31917FB}"/>
          </ac:graphicFrameMkLst>
        </pc:graphicFrameChg>
        <pc:picChg chg="add mod">
          <ac:chgData name="Dave Mazur" userId="9b876183-3b5b-4ac6-8ac9-1ba72b986a65" providerId="ADAL" clId="{C6B9E9E4-5E30-A54F-83B0-51D2DD393F63}" dt="2021-02-22T16:19:10.045" v="44" actId="14100"/>
          <ac:picMkLst>
            <pc:docMk/>
            <pc:sldMk cId="2219855149" sldId="1264"/>
            <ac:picMk id="5" creationId="{1188EBAC-4103-C444-A780-BF4F1B82600C}"/>
          </ac:picMkLst>
        </pc:picChg>
      </pc:sldChg>
      <pc:sldChg chg="del mod modShow">
        <pc:chgData name="Dave Mazur" userId="9b876183-3b5b-4ac6-8ac9-1ba72b986a65" providerId="ADAL" clId="{C6B9E9E4-5E30-A54F-83B0-51D2DD393F63}" dt="2021-02-24T23:18:40.850" v="1431" actId="2696"/>
        <pc:sldMkLst>
          <pc:docMk/>
          <pc:sldMk cId="3261481107" sldId="1265"/>
        </pc:sldMkLst>
      </pc:sldChg>
      <pc:sldChg chg="ord">
        <pc:chgData name="Dave Mazur" userId="9b876183-3b5b-4ac6-8ac9-1ba72b986a65" providerId="ADAL" clId="{C6B9E9E4-5E30-A54F-83B0-51D2DD393F63}" dt="2021-02-22T16:11:56.139" v="25" actId="20578"/>
        <pc:sldMkLst>
          <pc:docMk/>
          <pc:sldMk cId="6772155" sldId="1266"/>
        </pc:sldMkLst>
      </pc:sldChg>
      <pc:sldChg chg="addSp delSp modSp del mod">
        <pc:chgData name="Dave Mazur" userId="9b876183-3b5b-4ac6-8ac9-1ba72b986a65" providerId="ADAL" clId="{C6B9E9E4-5E30-A54F-83B0-51D2DD393F63}" dt="2021-02-24T13:58:10.214" v="898" actId="2696"/>
        <pc:sldMkLst>
          <pc:docMk/>
          <pc:sldMk cId="1889112765" sldId="1268"/>
        </pc:sldMkLst>
        <pc:spChg chg="mod">
          <ac:chgData name="Dave Mazur" userId="9b876183-3b5b-4ac6-8ac9-1ba72b986a65" providerId="ADAL" clId="{C6B9E9E4-5E30-A54F-83B0-51D2DD393F63}" dt="2021-02-24T13:55:27.438" v="652" actId="14100"/>
          <ac:spMkLst>
            <pc:docMk/>
            <pc:sldMk cId="1889112765" sldId="1268"/>
            <ac:spMk id="3" creationId="{B09287B2-93F1-C14C-B878-DDD5472B4F2E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4" creationId="{CE83E220-918E-8B4B-8181-1B452C48B597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5" creationId="{30D0DE8C-F1E7-C540-BC3A-FA9DC04F7E5B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6" creationId="{65A6B3B9-DFAD-C14E-9706-E695016070E1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7" creationId="{3E7352C5-06AE-0A4C-B01F-4D87363EBF05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9" creationId="{63091786-9D6F-A54D-9B09-6CA86BA3A48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10" creationId="{54197DF8-5E51-D34E-868C-301260DA9FC6}"/>
          </ac:spMkLst>
        </pc:spChg>
        <pc:spChg chg="del">
          <ac:chgData name="Dave Mazur" userId="9b876183-3b5b-4ac6-8ac9-1ba72b986a65" providerId="ADAL" clId="{C6B9E9E4-5E30-A54F-83B0-51D2DD393F63}" dt="2021-02-24T13:54:22.130" v="631" actId="478"/>
          <ac:spMkLst>
            <pc:docMk/>
            <pc:sldMk cId="1889112765" sldId="1268"/>
            <ac:spMk id="24" creationId="{4D00F791-2BEE-2846-9EFF-84A6CFB2EEE0}"/>
          </ac:spMkLst>
        </pc:spChg>
        <pc:picChg chg="del">
          <ac:chgData name="Dave Mazur" userId="9b876183-3b5b-4ac6-8ac9-1ba72b986a65" providerId="ADAL" clId="{C6B9E9E4-5E30-A54F-83B0-51D2DD393F63}" dt="2021-02-24T13:54:24.685" v="632" actId="478"/>
          <ac:picMkLst>
            <pc:docMk/>
            <pc:sldMk cId="1889112765" sldId="1268"/>
            <ac:picMk id="11" creationId="{C843B4E3-FDDD-7441-8AA3-8664E529FB92}"/>
          </ac:picMkLst>
        </pc:picChg>
        <pc:picChg chg="add mod">
          <ac:chgData name="Dave Mazur" userId="9b876183-3b5b-4ac6-8ac9-1ba72b986a65" providerId="ADAL" clId="{C6B9E9E4-5E30-A54F-83B0-51D2DD393F63}" dt="2021-02-24T13:55:34.335" v="654" actId="1076"/>
          <ac:picMkLst>
            <pc:docMk/>
            <pc:sldMk cId="1889112765" sldId="1268"/>
            <ac:picMk id="1026" creationId="{A3D3A1C1-F5C7-F546-A7F5-964B60B4ACD8}"/>
          </ac:picMkLst>
        </pc:picChg>
        <pc:cxnChg chg="del mod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3" creationId="{7ACB01B4-B13C-3D49-B040-DF76F2F4CA3A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5" creationId="{B9CE3AF6-734D-4A47-8EF9-BC13C78B41C8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6" creationId="{BF5B7180-0858-5C4B-AFC7-E41B7A500A07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19" creationId="{3B8E3B15-4499-D747-A0D2-D212C4629D9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0" creationId="{94F3FF7E-060E-DF4D-B59C-DDEE8AFDF126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1" creationId="{02E3EB02-19DA-F648-B558-9FB9B8011424}"/>
          </ac:cxnSpMkLst>
        </pc:cxnChg>
        <pc:cxnChg chg="del">
          <ac:chgData name="Dave Mazur" userId="9b876183-3b5b-4ac6-8ac9-1ba72b986a65" providerId="ADAL" clId="{C6B9E9E4-5E30-A54F-83B0-51D2DD393F63}" dt="2021-02-24T13:54:22.130" v="631" actId="478"/>
          <ac:cxnSpMkLst>
            <pc:docMk/>
            <pc:sldMk cId="1889112765" sldId="1268"/>
            <ac:cxnSpMk id="22" creationId="{CC41253A-52DE-D94E-BBC0-C0C1657EC43C}"/>
          </ac:cxnSpMkLst>
        </pc:cxnChg>
      </pc:sldChg>
      <pc:sldChg chg="del">
        <pc:chgData name="Dave Mazur" userId="9b876183-3b5b-4ac6-8ac9-1ba72b986a65" providerId="ADAL" clId="{C6B9E9E4-5E30-A54F-83B0-51D2DD393F63}" dt="2021-02-24T23:16:10.670" v="1385" actId="2696"/>
        <pc:sldMkLst>
          <pc:docMk/>
          <pc:sldMk cId="2069832715" sldId="1270"/>
        </pc:sldMkLst>
      </pc:sldChg>
      <pc:sldChg chg="modNotesTx">
        <pc:chgData name="Dave Mazur" userId="9b876183-3b5b-4ac6-8ac9-1ba72b986a65" providerId="ADAL" clId="{C6B9E9E4-5E30-A54F-83B0-51D2DD393F63}" dt="2021-02-24T13:45:17.326" v="465" actId="20577"/>
        <pc:sldMkLst>
          <pc:docMk/>
          <pc:sldMk cId="4268890951" sldId="1271"/>
        </pc:sldMkLst>
      </pc:sldChg>
      <pc:sldChg chg="addSp delSp modSp new mod">
        <pc:chgData name="Dave Mazur" userId="9b876183-3b5b-4ac6-8ac9-1ba72b986a65" providerId="ADAL" clId="{C6B9E9E4-5E30-A54F-83B0-51D2DD393F63}" dt="2021-02-24T14:34:22.936" v="1365" actId="1076"/>
        <pc:sldMkLst>
          <pc:docMk/>
          <pc:sldMk cId="2360286958" sldId="1273"/>
        </pc:sldMkLst>
        <pc:spChg chg="del">
          <ac:chgData name="Dave Mazur" userId="9b876183-3b5b-4ac6-8ac9-1ba72b986a65" providerId="ADAL" clId="{C6B9E9E4-5E30-A54F-83B0-51D2DD393F63}" dt="2021-02-24T14:03:09.631" v="985" actId="478"/>
          <ac:spMkLst>
            <pc:docMk/>
            <pc:sldMk cId="2360286958" sldId="1273"/>
            <ac:spMk id="2" creationId="{18F5D604-6428-7945-BB1B-19D3A1F3FD15}"/>
          </ac:spMkLst>
        </pc:spChg>
        <pc:spChg chg="mod">
          <ac:chgData name="Dave Mazur" userId="9b876183-3b5b-4ac6-8ac9-1ba72b986a65" providerId="ADAL" clId="{C6B9E9E4-5E30-A54F-83B0-51D2DD393F63}" dt="2021-02-24T14:03:02.304" v="984" actId="20577"/>
          <ac:spMkLst>
            <pc:docMk/>
            <pc:sldMk cId="2360286958" sldId="1273"/>
            <ac:spMk id="3" creationId="{81C7B11C-4F0B-8745-9A75-3B87E032670F}"/>
          </ac:spMkLst>
        </pc:spChg>
        <pc:spChg chg="mod">
          <ac:chgData name="Dave Mazur" userId="9b876183-3b5b-4ac6-8ac9-1ba72b986a65" providerId="ADAL" clId="{C6B9E9E4-5E30-A54F-83B0-51D2DD393F63}" dt="2021-02-24T14:02:42.182" v="941" actId="20577"/>
          <ac:spMkLst>
            <pc:docMk/>
            <pc:sldMk cId="2360286958" sldId="1273"/>
            <ac:spMk id="4" creationId="{8F9B8D7D-BABD-704A-BDC3-BCE6A17BC782}"/>
          </ac:spMkLst>
        </pc:spChg>
        <pc:spChg chg="add mod">
          <ac:chgData name="Dave Mazur" userId="9b876183-3b5b-4ac6-8ac9-1ba72b986a65" providerId="ADAL" clId="{C6B9E9E4-5E30-A54F-83B0-51D2DD393F63}" dt="2021-02-24T14:06:48.275" v="1066" actId="1076"/>
          <ac:spMkLst>
            <pc:docMk/>
            <pc:sldMk cId="2360286958" sldId="1273"/>
            <ac:spMk id="7" creationId="{564E4FA2-19AF-C448-B4B7-100BF905974D}"/>
          </ac:spMkLst>
        </pc:spChg>
        <pc:spChg chg="add mod">
          <ac:chgData name="Dave Mazur" userId="9b876183-3b5b-4ac6-8ac9-1ba72b986a65" providerId="ADAL" clId="{C6B9E9E4-5E30-A54F-83B0-51D2DD393F63}" dt="2021-02-24T14:34:17.082" v="1363" actId="20577"/>
          <ac:spMkLst>
            <pc:docMk/>
            <pc:sldMk cId="2360286958" sldId="1273"/>
            <ac:spMk id="8" creationId="{21901CE2-A85E-A54D-93C9-233D10B46F57}"/>
          </ac:spMkLst>
        </pc:spChg>
        <pc:picChg chg="add mod">
          <ac:chgData name="Dave Mazur" userId="9b876183-3b5b-4ac6-8ac9-1ba72b986a65" providerId="ADAL" clId="{C6B9E9E4-5E30-A54F-83B0-51D2DD393F63}" dt="2021-02-24T14:34:20.674" v="1364" actId="1076"/>
          <ac:picMkLst>
            <pc:docMk/>
            <pc:sldMk cId="2360286958" sldId="1273"/>
            <ac:picMk id="5" creationId="{C18C61E1-3E9F-7744-AE53-0C8C9D1A1DA8}"/>
          </ac:picMkLst>
        </pc:picChg>
        <pc:picChg chg="add mod">
          <ac:chgData name="Dave Mazur" userId="9b876183-3b5b-4ac6-8ac9-1ba72b986a65" providerId="ADAL" clId="{C6B9E9E4-5E30-A54F-83B0-51D2DD393F63}" dt="2021-02-24T14:34:22.936" v="1365" actId="1076"/>
          <ac:picMkLst>
            <pc:docMk/>
            <pc:sldMk cId="2360286958" sldId="1273"/>
            <ac:picMk id="6" creationId="{98C99CF9-E1C7-D940-88A7-0365CB64617D}"/>
          </ac:picMkLst>
        </pc:picChg>
      </pc:sldChg>
      <pc:sldChg chg="modSp new del mod">
        <pc:chgData name="Dave Mazur" userId="9b876183-3b5b-4ac6-8ac9-1ba72b986a65" providerId="ADAL" clId="{C6B9E9E4-5E30-A54F-83B0-51D2DD393F63}" dt="2021-02-22T16:43:39.742" v="353" actId="2696"/>
        <pc:sldMkLst>
          <pc:docMk/>
          <pc:sldMk cId="2117435454" sldId="1274"/>
        </pc:sldMkLst>
        <pc:spChg chg="mod">
          <ac:chgData name="Dave Mazur" userId="9b876183-3b5b-4ac6-8ac9-1ba72b986a65" providerId="ADAL" clId="{C6B9E9E4-5E30-A54F-83B0-51D2DD393F63}" dt="2021-02-22T16:23:58.297" v="146" actId="20577"/>
          <ac:spMkLst>
            <pc:docMk/>
            <pc:sldMk cId="2117435454" sldId="1274"/>
            <ac:spMk id="4" creationId="{0A51E316-11AB-B24F-801D-B8D28D5D5373}"/>
          </ac:spMkLst>
        </pc:spChg>
      </pc:sldChg>
      <pc:sldChg chg="modSp new mod">
        <pc:chgData name="Dave Mazur" userId="9b876183-3b5b-4ac6-8ac9-1ba72b986a65" providerId="ADAL" clId="{C6B9E9E4-5E30-A54F-83B0-51D2DD393F63}" dt="2021-02-24T13:47:55.256" v="488" actId="20577"/>
        <pc:sldMkLst>
          <pc:docMk/>
          <pc:sldMk cId="492110162" sldId="1275"/>
        </pc:sldMkLst>
        <pc:spChg chg="mod">
          <ac:chgData name="Dave Mazur" userId="9b876183-3b5b-4ac6-8ac9-1ba72b986a65" providerId="ADAL" clId="{C6B9E9E4-5E30-A54F-83B0-51D2DD393F63}" dt="2021-02-24T13:47:55.256" v="488" actId="20577"/>
          <ac:spMkLst>
            <pc:docMk/>
            <pc:sldMk cId="492110162" sldId="1275"/>
            <ac:spMk id="2" creationId="{6FAC781D-3032-6D45-8F2B-1D08084571AE}"/>
          </ac:spMkLst>
        </pc:spChg>
        <pc:spChg chg="mod">
          <ac:chgData name="Dave Mazur" userId="9b876183-3b5b-4ac6-8ac9-1ba72b986a65" providerId="ADAL" clId="{C6B9E9E4-5E30-A54F-83B0-51D2DD393F63}" dt="2021-02-22T16:32:48.976" v="198" actId="20577"/>
          <ac:spMkLst>
            <pc:docMk/>
            <pc:sldMk cId="492110162" sldId="1275"/>
            <ac:spMk id="3" creationId="{5CB73697-CA99-324B-80DA-CD53D41DAD17}"/>
          </ac:spMkLst>
        </pc:spChg>
      </pc:sldChg>
      <pc:sldChg chg="addSp delSp modSp new del mod modNotesTx">
        <pc:chgData name="Dave Mazur" userId="9b876183-3b5b-4ac6-8ac9-1ba72b986a65" providerId="ADAL" clId="{C6B9E9E4-5E30-A54F-83B0-51D2DD393F63}" dt="2021-02-24T14:00:28.975" v="899" actId="2696"/>
        <pc:sldMkLst>
          <pc:docMk/>
          <pc:sldMk cId="846630736" sldId="1276"/>
        </pc:sldMkLst>
        <pc:spChg chg="mod">
          <ac:chgData name="Dave Mazur" userId="9b876183-3b5b-4ac6-8ac9-1ba72b986a65" providerId="ADAL" clId="{C6B9E9E4-5E30-A54F-83B0-51D2DD393F63}" dt="2021-02-22T16:40:08.309" v="200"/>
          <ac:spMkLst>
            <pc:docMk/>
            <pc:sldMk cId="846630736" sldId="1276"/>
            <ac:spMk id="2" creationId="{C28C96E6-10FB-F747-930F-D08F1AC4FDFA}"/>
          </ac:spMkLst>
        </pc:spChg>
        <pc:spChg chg="del">
          <ac:chgData name="Dave Mazur" userId="9b876183-3b5b-4ac6-8ac9-1ba72b986a65" providerId="ADAL" clId="{C6B9E9E4-5E30-A54F-83B0-51D2DD393F63}" dt="2021-02-22T16:40:10.431" v="201" actId="478"/>
          <ac:spMkLst>
            <pc:docMk/>
            <pc:sldMk cId="846630736" sldId="1276"/>
            <ac:spMk id="3" creationId="{4B706578-ED6D-5349-93D3-AA4A860885CA}"/>
          </ac:spMkLst>
        </pc:spChg>
        <pc:spChg chg="del">
          <ac:chgData name="Dave Mazur" userId="9b876183-3b5b-4ac6-8ac9-1ba72b986a65" providerId="ADAL" clId="{C6B9E9E4-5E30-A54F-83B0-51D2DD393F63}" dt="2021-02-22T16:40:41.283" v="202"/>
          <ac:spMkLst>
            <pc:docMk/>
            <pc:sldMk cId="846630736" sldId="1276"/>
            <ac:spMk id="4" creationId="{318F10FD-ED08-4945-BC5A-793359DFEFE6}"/>
          </ac:spMkLst>
        </pc:spChg>
        <pc:spChg chg="del">
          <ac:chgData name="Dave Mazur" userId="9b876183-3b5b-4ac6-8ac9-1ba72b986a65" providerId="ADAL" clId="{C6B9E9E4-5E30-A54F-83B0-51D2DD393F63}" dt="2021-02-22T16:41:29.002" v="271"/>
          <ac:spMkLst>
            <pc:docMk/>
            <pc:sldMk cId="846630736" sldId="1276"/>
            <ac:spMk id="5" creationId="{A5B826DC-F2C0-074F-8435-CB71EDE3C348}"/>
          </ac:spMkLst>
        </pc:spChg>
        <pc:picChg chg="add mod">
          <ac:chgData name="Dave Mazur" userId="9b876183-3b5b-4ac6-8ac9-1ba72b986a65" providerId="ADAL" clId="{C6B9E9E4-5E30-A54F-83B0-51D2DD393F63}" dt="2021-02-22T16:42:10.240" v="351" actId="1076"/>
          <ac:picMkLst>
            <pc:docMk/>
            <pc:sldMk cId="846630736" sldId="1276"/>
            <ac:picMk id="6" creationId="{517B1B6B-2A71-0E48-AFD9-C8F8C0AB8429}"/>
          </ac:picMkLst>
        </pc:picChg>
        <pc:picChg chg="add mod">
          <ac:chgData name="Dave Mazur" userId="9b876183-3b5b-4ac6-8ac9-1ba72b986a65" providerId="ADAL" clId="{C6B9E9E4-5E30-A54F-83B0-51D2DD393F63}" dt="2021-02-22T16:42:12.411" v="352" actId="1076"/>
          <ac:picMkLst>
            <pc:docMk/>
            <pc:sldMk cId="846630736" sldId="1276"/>
            <ac:picMk id="7" creationId="{27C02657-8FD7-0945-ABA1-F438CB542193}"/>
          </ac:picMkLst>
        </pc:picChg>
      </pc:sldChg>
      <pc:sldChg chg="addSp delSp modSp new mod">
        <pc:chgData name="Dave Mazur" userId="9b876183-3b5b-4ac6-8ac9-1ba72b986a65" providerId="ADAL" clId="{C6B9E9E4-5E30-A54F-83B0-51D2DD393F63}" dt="2021-02-24T13:51:10.089" v="630" actId="20577"/>
        <pc:sldMkLst>
          <pc:docMk/>
          <pc:sldMk cId="2111531270" sldId="1277"/>
        </pc:sldMkLst>
        <pc:spChg chg="mod">
          <ac:chgData name="Dave Mazur" userId="9b876183-3b5b-4ac6-8ac9-1ba72b986a65" providerId="ADAL" clId="{C6B9E9E4-5E30-A54F-83B0-51D2DD393F63}" dt="2021-02-24T13:49:14.308" v="502" actId="20577"/>
          <ac:spMkLst>
            <pc:docMk/>
            <pc:sldMk cId="2111531270" sldId="1277"/>
            <ac:spMk id="2" creationId="{B961C0F7-8D8B-F142-94EF-2C19F5FA83D4}"/>
          </ac:spMkLst>
        </pc:spChg>
        <pc:spChg chg="del">
          <ac:chgData name="Dave Mazur" userId="9b876183-3b5b-4ac6-8ac9-1ba72b986a65" providerId="ADAL" clId="{C6B9E9E4-5E30-A54F-83B0-51D2DD393F63}" dt="2021-02-24T13:50:29.724" v="611"/>
          <ac:spMkLst>
            <pc:docMk/>
            <pc:sldMk cId="2111531270" sldId="1277"/>
            <ac:spMk id="3" creationId="{9D7F3337-FE3E-B346-B0DE-B1E23BA8C714}"/>
          </ac:spMkLst>
        </pc:spChg>
        <pc:spChg chg="del">
          <ac:chgData name="Dave Mazur" userId="9b876183-3b5b-4ac6-8ac9-1ba72b986a65" providerId="ADAL" clId="{C6B9E9E4-5E30-A54F-83B0-51D2DD393F63}" dt="2021-02-24T13:50:40.640" v="614" actId="478"/>
          <ac:spMkLst>
            <pc:docMk/>
            <pc:sldMk cId="2111531270" sldId="1277"/>
            <ac:spMk id="4" creationId="{E068CC39-1E02-3343-A1A5-6A68B1CC0AA6}"/>
          </ac:spMkLst>
        </pc:spChg>
        <pc:spChg chg="mod">
          <ac:chgData name="Dave Mazur" userId="9b876183-3b5b-4ac6-8ac9-1ba72b986a65" providerId="ADAL" clId="{C6B9E9E4-5E30-A54F-83B0-51D2DD393F63}" dt="2021-02-24T13:51:10.089" v="630" actId="20577"/>
          <ac:spMkLst>
            <pc:docMk/>
            <pc:sldMk cId="2111531270" sldId="1277"/>
            <ac:spMk id="5" creationId="{C19D4968-B769-3B41-9B6A-BAB590B6CEAB}"/>
          </ac:spMkLst>
        </pc:spChg>
        <pc:picChg chg="add mod">
          <ac:chgData name="Dave Mazur" userId="9b876183-3b5b-4ac6-8ac9-1ba72b986a65" providerId="ADAL" clId="{C6B9E9E4-5E30-A54F-83B0-51D2DD393F63}" dt="2021-02-24T13:50:37.597" v="613" actId="1076"/>
          <ac:picMkLst>
            <pc:docMk/>
            <pc:sldMk cId="2111531270" sldId="1277"/>
            <ac:picMk id="6" creationId="{44EF1BF8-4B3C-AE42-BB55-770417731A29}"/>
          </ac:picMkLst>
        </pc:picChg>
      </pc:sldChg>
      <pc:sldChg chg="addSp delSp modSp new mod modNotesTx">
        <pc:chgData name="Dave Mazur" userId="9b876183-3b5b-4ac6-8ac9-1ba72b986a65" providerId="ADAL" clId="{C6B9E9E4-5E30-A54F-83B0-51D2DD393F63}" dt="2021-02-24T14:33:10" v="1361" actId="20577"/>
        <pc:sldMkLst>
          <pc:docMk/>
          <pc:sldMk cId="1988024030" sldId="1278"/>
        </pc:sldMkLst>
        <pc:spChg chg="mod">
          <ac:chgData name="Dave Mazur" userId="9b876183-3b5b-4ac6-8ac9-1ba72b986a65" providerId="ADAL" clId="{C6B9E9E4-5E30-A54F-83B0-51D2DD393F63}" dt="2021-02-24T13:56:00.980" v="683" actId="20577"/>
          <ac:spMkLst>
            <pc:docMk/>
            <pc:sldMk cId="1988024030" sldId="1278"/>
            <ac:spMk id="2" creationId="{4F398BE6-12CD-8247-97B4-7C38CBADED08}"/>
          </ac:spMkLst>
        </pc:spChg>
        <pc:spChg chg="add mod">
          <ac:chgData name="Dave Mazur" userId="9b876183-3b5b-4ac6-8ac9-1ba72b986a65" providerId="ADAL" clId="{C6B9E9E4-5E30-A54F-83B0-51D2DD393F63}" dt="2021-02-24T14:29:01.206" v="1121" actId="20577"/>
          <ac:spMkLst>
            <pc:docMk/>
            <pc:sldMk cId="1988024030" sldId="1278"/>
            <ac:spMk id="3" creationId="{59EA70B9-9744-4E46-A863-25A8F686679E}"/>
          </ac:spMkLst>
        </pc:spChg>
        <pc:spChg chg="del">
          <ac:chgData name="Dave Mazur" userId="9b876183-3b5b-4ac6-8ac9-1ba72b986a65" providerId="ADAL" clId="{C6B9E9E4-5E30-A54F-83B0-51D2DD393F63}" dt="2021-02-24T13:55:53.961" v="656"/>
          <ac:spMkLst>
            <pc:docMk/>
            <pc:sldMk cId="1988024030" sldId="1278"/>
            <ac:spMk id="3" creationId="{863EAAE7-22AD-3A43-9778-4FEF1053DFED}"/>
          </ac:spMkLst>
        </pc:spChg>
        <pc:spChg chg="del">
          <ac:chgData name="Dave Mazur" userId="9b876183-3b5b-4ac6-8ac9-1ba72b986a65" providerId="ADAL" clId="{C6B9E9E4-5E30-A54F-83B0-51D2DD393F63}" dt="2021-02-24T13:56:03.529" v="684" actId="478"/>
          <ac:spMkLst>
            <pc:docMk/>
            <pc:sldMk cId="1988024030" sldId="1278"/>
            <ac:spMk id="4" creationId="{BEF8BE77-2AB4-1049-B92C-DE34AFF47505}"/>
          </ac:spMkLst>
        </pc:spChg>
        <pc:spChg chg="add mod">
          <ac:chgData name="Dave Mazur" userId="9b876183-3b5b-4ac6-8ac9-1ba72b986a65" providerId="ADAL" clId="{C6B9E9E4-5E30-A54F-83B0-51D2DD393F63}" dt="2021-02-24T14:31:33.431" v="1249" actId="113"/>
          <ac:spMkLst>
            <pc:docMk/>
            <pc:sldMk cId="1988024030" sldId="1278"/>
            <ac:spMk id="4" creationId="{DA6BD509-335F-7949-92B0-99EB71AEDD9C}"/>
          </ac:spMkLst>
        </pc:spChg>
        <pc:spChg chg="mod">
          <ac:chgData name="Dave Mazur" userId="9b876183-3b5b-4ac6-8ac9-1ba72b986a65" providerId="ADAL" clId="{C6B9E9E4-5E30-A54F-83B0-51D2DD393F63}" dt="2021-02-24T14:31:22.295" v="1247" actId="20577"/>
          <ac:spMkLst>
            <pc:docMk/>
            <pc:sldMk cId="1988024030" sldId="1278"/>
            <ac:spMk id="5" creationId="{88E8C3AB-5348-2C40-9831-9C3AE6682708}"/>
          </ac:spMkLst>
        </pc:spChg>
        <pc:spChg chg="add mod">
          <ac:chgData name="Dave Mazur" userId="9b876183-3b5b-4ac6-8ac9-1ba72b986a65" providerId="ADAL" clId="{C6B9E9E4-5E30-A54F-83B0-51D2DD393F63}" dt="2021-02-24T14:28:15.166" v="1115" actId="207"/>
          <ac:spMkLst>
            <pc:docMk/>
            <pc:sldMk cId="1988024030" sldId="1278"/>
            <ac:spMk id="7" creationId="{B348DB4C-28AB-3340-9349-8A36D7789060}"/>
          </ac:spMkLst>
        </pc:spChg>
        <pc:spChg chg="add mod">
          <ac:chgData name="Dave Mazur" userId="9b876183-3b5b-4ac6-8ac9-1ba72b986a65" providerId="ADAL" clId="{C6B9E9E4-5E30-A54F-83B0-51D2DD393F63}" dt="2021-02-24T14:31:40.845" v="1251" actId="113"/>
          <ac:spMkLst>
            <pc:docMk/>
            <pc:sldMk cId="1988024030" sldId="1278"/>
            <ac:spMk id="8" creationId="{0A685A1A-53C4-8245-AD79-D26F41ADB220}"/>
          </ac:spMkLst>
        </pc:spChg>
        <pc:picChg chg="add mod">
          <ac:chgData name="Dave Mazur" userId="9b876183-3b5b-4ac6-8ac9-1ba72b986a65" providerId="ADAL" clId="{C6B9E9E4-5E30-A54F-83B0-51D2DD393F63}" dt="2021-02-24T14:01:49.424" v="906" actId="1076"/>
          <ac:picMkLst>
            <pc:docMk/>
            <pc:sldMk cId="1988024030" sldId="1278"/>
            <ac:picMk id="6" creationId="{B99B32A6-6A73-E04F-8769-58DF31831926}"/>
          </ac:picMkLst>
        </pc:picChg>
      </pc:sldChg>
      <pc:sldChg chg="modSp add mod">
        <pc:chgData name="Dave Mazur" userId="9b876183-3b5b-4ac6-8ac9-1ba72b986a65" providerId="ADAL" clId="{C6B9E9E4-5E30-A54F-83B0-51D2DD393F63}" dt="2021-02-24T14:37:17.881" v="1377" actId="20577"/>
        <pc:sldMkLst>
          <pc:docMk/>
          <pc:sldMk cId="2068189964" sldId="1279"/>
        </pc:sldMkLst>
        <pc:spChg chg="mod">
          <ac:chgData name="Dave Mazur" userId="9b876183-3b5b-4ac6-8ac9-1ba72b986a65" providerId="ADAL" clId="{C6B9E9E4-5E30-A54F-83B0-51D2DD393F63}" dt="2021-02-24T14:37:17.881" v="1377" actId="20577"/>
          <ac:spMkLst>
            <pc:docMk/>
            <pc:sldMk cId="2068189964" sldId="1279"/>
            <ac:spMk id="2" creationId="{61A1CFE3-8F56-4D40-82F3-B3A67FD4DCAD}"/>
          </ac:spMkLst>
        </pc:spChg>
      </pc:sldChg>
    </pc:docChg>
  </pc:docChgLst>
  <pc:docChgLst>
    <pc:chgData name="Dave Mazur" userId="9b876183-3b5b-4ac6-8ac9-1ba72b986a65" providerId="ADAL" clId="{113F95C3-FF07-B547-AB33-60C224857977}"/>
    <pc:docChg chg="custSel mod addSld delSld modSld sldOrd modSection">
      <pc:chgData name="Dave Mazur" userId="9b876183-3b5b-4ac6-8ac9-1ba72b986a65" providerId="ADAL" clId="{113F95C3-FF07-B547-AB33-60C224857977}" dt="2020-08-14T14:00:08.622" v="217" actId="478"/>
      <pc:docMkLst>
        <pc:docMk/>
      </pc:docMkLst>
      <pc:sldChg chg="ord">
        <pc:chgData name="Dave Mazur" userId="9b876183-3b5b-4ac6-8ac9-1ba72b986a65" providerId="ADAL" clId="{113F95C3-FF07-B547-AB33-60C224857977}" dt="2020-08-14T12:41:37.500" v="144"/>
        <pc:sldMkLst>
          <pc:docMk/>
          <pc:sldMk cId="2000365727" sldId="1253"/>
        </pc:sldMkLst>
      </pc:sldChg>
      <pc:sldChg chg="del">
        <pc:chgData name="Dave Mazur" userId="9b876183-3b5b-4ac6-8ac9-1ba72b986a65" providerId="ADAL" clId="{113F95C3-FF07-B547-AB33-60C224857977}" dt="2020-08-14T12:42:27.037" v="145" actId="2696"/>
        <pc:sldMkLst>
          <pc:docMk/>
          <pc:sldMk cId="961987186" sldId="1267"/>
        </pc:sldMkLst>
      </pc:sldChg>
      <pc:sldChg chg="ord">
        <pc:chgData name="Dave Mazur" userId="9b876183-3b5b-4ac6-8ac9-1ba72b986a65" providerId="ADAL" clId="{113F95C3-FF07-B547-AB33-60C224857977}" dt="2020-08-14T12:47:08.662" v="170"/>
        <pc:sldMkLst>
          <pc:docMk/>
          <pc:sldMk cId="1889112765" sldId="1268"/>
        </pc:sldMkLst>
      </pc:sldChg>
      <pc:sldChg chg="addSp delSp modSp add mod modClrScheme chgLayout">
        <pc:chgData name="Dave Mazur" userId="9b876183-3b5b-4ac6-8ac9-1ba72b986a65" providerId="ADAL" clId="{113F95C3-FF07-B547-AB33-60C224857977}" dt="2020-08-14T12:41:04.843" v="142" actId="478"/>
        <pc:sldMkLst>
          <pc:docMk/>
          <pc:sldMk cId="2083751204" sldId="1269"/>
        </pc:sldMkLst>
        <pc:spChg chg="del">
          <ac:chgData name="Dave Mazur" userId="9b876183-3b5b-4ac6-8ac9-1ba72b986a65" providerId="ADAL" clId="{113F95C3-FF07-B547-AB33-60C224857977}" dt="2020-08-14T12:39:13.942" v="17" actId="478"/>
          <ac:spMkLst>
            <pc:docMk/>
            <pc:sldMk cId="2083751204" sldId="1269"/>
            <ac:spMk id="2" creationId="{860250AD-88E0-134F-A70C-363935704D46}"/>
          </ac:spMkLst>
        </pc:spChg>
        <pc:spChg chg="mod">
          <ac:chgData name="Dave Mazur" userId="9b876183-3b5b-4ac6-8ac9-1ba72b986a65" providerId="ADAL" clId="{113F95C3-FF07-B547-AB33-60C224857977}" dt="2020-08-14T12:40:52.277" v="138" actId="26606"/>
          <ac:spMkLst>
            <pc:docMk/>
            <pc:sldMk cId="2083751204" sldId="1269"/>
            <ac:spMk id="3" creationId="{AD83C555-2886-354D-BD82-C9476CF8B8DB}"/>
          </ac:spMkLst>
        </pc:spChg>
        <pc:spChg chg="add mod">
          <ac:chgData name="Dave Mazur" userId="9b876183-3b5b-4ac6-8ac9-1ba72b986a65" providerId="ADAL" clId="{113F95C3-FF07-B547-AB33-60C224857977}" dt="2020-08-14T12:41:01.448" v="141" actId="962"/>
          <ac:spMkLst>
            <pc:docMk/>
            <pc:sldMk cId="2083751204" sldId="1269"/>
            <ac:spMk id="4" creationId="{7787328B-82A6-6C44-889C-4074C479FB5A}"/>
          </ac:spMkLst>
        </pc:spChg>
        <pc:spChg chg="add del mod">
          <ac:chgData name="Dave Mazur" userId="9b876183-3b5b-4ac6-8ac9-1ba72b986a65" providerId="ADAL" clId="{113F95C3-FF07-B547-AB33-60C224857977}" dt="2020-08-14T12:41:04.843" v="142" actId="478"/>
          <ac:spMkLst>
            <pc:docMk/>
            <pc:sldMk cId="2083751204" sldId="1269"/>
            <ac:spMk id="10" creationId="{5ACFDF78-9E45-4904-9CFD-6CE3066A8967}"/>
          </ac:spMkLst>
        </pc:spChg>
        <pc:picChg chg="add mod">
          <ac:chgData name="Dave Mazur" userId="9b876183-3b5b-4ac6-8ac9-1ba72b986a65" providerId="ADAL" clId="{113F95C3-FF07-B547-AB33-60C224857977}" dt="2020-08-14T12:41:01.444" v="140" actId="27614"/>
          <ac:picMkLst>
            <pc:docMk/>
            <pc:sldMk cId="2083751204" sldId="1269"/>
            <ac:picMk id="5" creationId="{DA4F1787-553E-5446-AB61-D50C3A914DE9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2:46:05.122" v="169" actId="14100"/>
        <pc:sldMkLst>
          <pc:docMk/>
          <pc:sldMk cId="2069832715" sldId="1270"/>
        </pc:sldMkLst>
        <pc:spChg chg="del">
          <ac:chgData name="Dave Mazur" userId="9b876183-3b5b-4ac6-8ac9-1ba72b986a65" providerId="ADAL" clId="{113F95C3-FF07-B547-AB33-60C224857977}" dt="2020-08-14T12:46:00.851" v="168" actId="478"/>
          <ac:spMkLst>
            <pc:docMk/>
            <pc:sldMk cId="2069832715" sldId="1270"/>
            <ac:spMk id="2" creationId="{049EC8AE-8BCC-3549-AD32-D681243CCE1A}"/>
          </ac:spMkLst>
        </pc:spChg>
        <pc:spChg chg="mod">
          <ac:chgData name="Dave Mazur" userId="9b876183-3b5b-4ac6-8ac9-1ba72b986a65" providerId="ADAL" clId="{113F95C3-FF07-B547-AB33-60C224857977}" dt="2020-08-14T12:45:57.318" v="167" actId="20577"/>
          <ac:spMkLst>
            <pc:docMk/>
            <pc:sldMk cId="2069832715" sldId="1270"/>
            <ac:spMk id="3" creationId="{D933ED3A-377F-8B49-8522-231532AED286}"/>
          </ac:spMkLst>
        </pc:spChg>
        <pc:picChg chg="add mod">
          <ac:chgData name="Dave Mazur" userId="9b876183-3b5b-4ac6-8ac9-1ba72b986a65" providerId="ADAL" clId="{113F95C3-FF07-B547-AB33-60C224857977}" dt="2020-08-14T12:46:05.122" v="169" actId="14100"/>
          <ac:picMkLst>
            <pc:docMk/>
            <pc:sldMk cId="2069832715" sldId="1270"/>
            <ac:picMk id="4" creationId="{FACB83D9-9F6B-C846-999B-42397662CD4E}"/>
          </ac:picMkLst>
        </pc:picChg>
      </pc:sldChg>
      <pc:sldChg chg="addSp modSp add mod ord">
        <pc:chgData name="Dave Mazur" userId="9b876183-3b5b-4ac6-8ac9-1ba72b986a65" providerId="ADAL" clId="{113F95C3-FF07-B547-AB33-60C224857977}" dt="2020-08-14T12:48:56.369" v="194"/>
        <pc:sldMkLst>
          <pc:docMk/>
          <pc:sldMk cId="4268890951" sldId="1271"/>
        </pc:sldMkLst>
        <pc:spChg chg="mod">
          <ac:chgData name="Dave Mazur" userId="9b876183-3b5b-4ac6-8ac9-1ba72b986a65" providerId="ADAL" clId="{113F95C3-FF07-B547-AB33-60C224857977}" dt="2020-08-14T12:48:26.660" v="193" actId="20577"/>
          <ac:spMkLst>
            <pc:docMk/>
            <pc:sldMk cId="4268890951" sldId="1271"/>
            <ac:spMk id="3" creationId="{3D081E41-3BFB-8F43-B028-69A3289F9863}"/>
          </ac:spMkLst>
        </pc:spChg>
        <pc:picChg chg="add mod">
          <ac:chgData name="Dave Mazur" userId="9b876183-3b5b-4ac6-8ac9-1ba72b986a65" providerId="ADAL" clId="{113F95C3-FF07-B547-AB33-60C224857977}" dt="2020-08-14T12:48:16.844" v="172"/>
          <ac:picMkLst>
            <pc:docMk/>
            <pc:sldMk cId="4268890951" sldId="1271"/>
            <ac:picMk id="4" creationId="{94D17C5E-AA98-8A42-94DA-B65346513FDB}"/>
          </ac:picMkLst>
        </pc:picChg>
      </pc:sldChg>
      <pc:sldChg chg="addSp delSp modSp add mod">
        <pc:chgData name="Dave Mazur" userId="9b876183-3b5b-4ac6-8ac9-1ba72b986a65" providerId="ADAL" clId="{113F95C3-FF07-B547-AB33-60C224857977}" dt="2020-08-14T14:00:08.622" v="217" actId="478"/>
        <pc:sldMkLst>
          <pc:docMk/>
          <pc:sldMk cId="2508145336" sldId="1272"/>
        </pc:sldMkLst>
        <pc:spChg chg="del">
          <ac:chgData name="Dave Mazur" userId="9b876183-3b5b-4ac6-8ac9-1ba72b986a65" providerId="ADAL" clId="{113F95C3-FF07-B547-AB33-60C224857977}" dt="2020-08-14T14:00:08.622" v="217" actId="478"/>
          <ac:spMkLst>
            <pc:docMk/>
            <pc:sldMk cId="2508145336" sldId="1272"/>
            <ac:spMk id="2" creationId="{F16FEBDA-DB38-F04D-9DB5-F0E9BEBA8CBA}"/>
          </ac:spMkLst>
        </pc:spChg>
        <pc:spChg chg="mod">
          <ac:chgData name="Dave Mazur" userId="9b876183-3b5b-4ac6-8ac9-1ba72b986a65" providerId="ADAL" clId="{113F95C3-FF07-B547-AB33-60C224857977}" dt="2020-08-14T14:00:03.513" v="216" actId="20577"/>
          <ac:spMkLst>
            <pc:docMk/>
            <pc:sldMk cId="2508145336" sldId="1272"/>
            <ac:spMk id="3" creationId="{15BE4749-7230-C044-A826-97D0B387D399}"/>
          </ac:spMkLst>
        </pc:spChg>
        <pc:picChg chg="add mod">
          <ac:chgData name="Dave Mazur" userId="9b876183-3b5b-4ac6-8ac9-1ba72b986a65" providerId="ADAL" clId="{113F95C3-FF07-B547-AB33-60C224857977}" dt="2020-08-14T13:59:35.408" v="198" actId="1076"/>
          <ac:picMkLst>
            <pc:docMk/>
            <pc:sldMk cId="2508145336" sldId="1272"/>
            <ac:picMk id="4" creationId="{97543880-AF00-D847-BDFB-AB0C97BC44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 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is read-only file that contains the source code, libraries, dependencies, tools, and other files needed for an application to run.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 container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is a virtualized run-time environment where users can isolate applications from the underlying system.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An image is used as the template, which a developer can copy and run as an application in an isolated environment - a container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Start FROM the pre-existing node:6.11.5 image. This is 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official image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, built by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node.js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vendors and validated by Docker to be a high-quality image containing the node 6.11.5 interpreter and basic dependencies.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Use WORKDIR to specify that all subsequent actions should be taken from the directory 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/app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in your image filesystem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(never the host’s filesystem).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COPY the file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from your host to the present location (.) in your image (so in this case, to 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usr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/app/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RUN the command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install inside your image filesystem (which will read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package.json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to determine your app’s node dependencies, and install them)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COPY in the rest of your app’s source code from your host to your image filesystem.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Docker daemon (</a:t>
            </a:r>
            <a:r>
              <a:rPr lang="en-US" dirty="0" err="1"/>
              <a:t>dockerd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listens for Docker API requests and manages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Docker client (</a:t>
            </a:r>
            <a:r>
              <a:rPr lang="en-US" dirty="0"/>
              <a:t>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is the primary way that many Docker users interact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DockerDocker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objects such as images, containers, networks, and volumes.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 </a:t>
            </a:r>
            <a:r>
              <a:rPr lang="en-US" dirty="0"/>
              <a:t>docker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command line uses the Docker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/>
            <a:r>
              <a:rPr lang="en-US" dirty="0"/>
              <a:t>Dockers version of orchestration</a:t>
            </a:r>
          </a:p>
          <a:p>
            <a:pPr fontAlgn="ctr"/>
            <a:r>
              <a:rPr lang="en-US" dirty="0"/>
              <a:t>Provides tools for scaling, networking, securing and maintaining your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(40) services....how do you manage that???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quick example: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EMC NAS storage application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monolithic app running on a derivative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linux</a:t>
            </a:r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Needed a (1) character change from a (4) to an (8) to increase concurrent backup streams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Impacted a major financial customer backups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Took 2.5y to get into production (show a big 2.5 year circle)</a:t>
            </a:r>
          </a:p>
          <a:p>
            <a:pPr lvl="1" rtl="0" fontAlgn="ctr"/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3 tier (web, app,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) traditional monolithic app  - stack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around for 20+ years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6+ month dev cycle</a:t>
            </a:r>
          </a:p>
          <a:p>
            <a:pPr lvl="1" rtl="0" fontAlgn="ctr"/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Increase resilience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minimal impact of a failure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services act as separate entities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Improved scalability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can scale up a single component to meet demand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right tool for the right task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each service can use its own language, framework or ancillary services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Faster time to market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you do not need to rewrite your entire codebase to add or modify a feature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you make changes to a specific service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Easier debugging and maintenance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the ability to deliver error-free applications is greatly enhanced</a:t>
            </a: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smaller modules going through a continuous delivery and testing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26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5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Simply put, a container is everything that you need to run an application packaged into its own little bundle of data.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A container pulls in the application code, its libraries and dependencies, any configuration files, and additional system tools it is reliant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Both containers and VMs contain the application and any libraries needed to run it</a:t>
            </a:r>
          </a:p>
          <a:p>
            <a:endParaRPr lang="en-US" dirty="0"/>
          </a:p>
          <a:p>
            <a:r>
              <a:rPr lang="en-US" dirty="0" err="1"/>
              <a:t>Vm’s</a:t>
            </a:r>
            <a:r>
              <a:rPr lang="en-US" dirty="0"/>
              <a:t> contain an operating system</a:t>
            </a:r>
          </a:p>
          <a:p>
            <a:endParaRPr lang="en-US" dirty="0"/>
          </a:p>
          <a:p>
            <a:r>
              <a:rPr lang="en-US" dirty="0"/>
              <a:t>Both technologies are complimentary,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containers are deployed on virtual machines the majority of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OCI – open container runtime</a:t>
            </a:r>
          </a:p>
          <a:p>
            <a:r>
              <a:rPr lang="en-US" dirty="0"/>
              <a:t>- Players in the space – </a:t>
            </a:r>
            <a:r>
              <a:rPr lang="en-US" dirty="0" err="1"/>
              <a:t>runC</a:t>
            </a:r>
            <a:r>
              <a:rPr lang="en-US" dirty="0"/>
              <a:t>, </a:t>
            </a:r>
            <a:r>
              <a:rPr lang="en-US" dirty="0" err="1"/>
              <a:t>crun</a:t>
            </a:r>
            <a:r>
              <a:rPr lang="en-US" dirty="0"/>
              <a:t>(RedHat)</a:t>
            </a:r>
          </a:p>
          <a:p>
            <a:r>
              <a:rPr lang="en-US" dirty="0"/>
              <a:t>CRI – container runtime interface (into the OCI runtime)</a:t>
            </a:r>
          </a:p>
          <a:p>
            <a:r>
              <a:rPr lang="en-US" dirty="0"/>
              <a:t>- Two main CRI players – CRI-O and </a:t>
            </a:r>
            <a:r>
              <a:rPr lang="en-US" dirty="0" err="1"/>
              <a:t>containerd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extend/plugin_api/" TargetMode="Externa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davemazur/tambootcamp-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7" Type="http://schemas.openxmlformats.org/officeDocument/2006/relationships/hyperlink" Target="https://devhints.io/docker-compose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esign.jboss.org/redhatdeveloper/marketing/docker_cheatsheet/cheatsheet/images/docker_cheatsheet_r3v2.pdf" TargetMode="Externa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February,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92317"/>
            <a:ext cx="532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Andy Tauber, Staff TAM</a:t>
            </a:r>
          </a:p>
          <a:p>
            <a:r>
              <a:rPr lang="en-US" dirty="0">
                <a:solidFill>
                  <a:srgbClr val="002060"/>
                </a:solidFill>
              </a:rPr>
              <a:t>Dave Mazur, Staff TAM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0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Docker is divided into two services</a:t>
            </a:r>
          </a:p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managing containers</a:t>
            </a:r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211153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6028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</a:t>
            </a:r>
            <a:r>
              <a:rPr lang="en-US" dirty="0" err="1"/>
              <a:t>Dockerfile</a:t>
            </a:r>
            <a:r>
              <a:rPr lang="en-US" dirty="0"/>
              <a:t>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Additional Information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build {creates an image}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run (-d daemon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fontAlgn="ctr"/>
            <a:r>
              <a:rPr lang="en-US" dirty="0"/>
              <a:t>docker stop/start {stop allows you to later restart the container}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</a:t>
            </a:r>
            <a:r>
              <a:rPr lang="en-US" dirty="0"/>
              <a:t> {remove the container completely}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659DF-3077-A543-A60B-FF1EF27225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330378"/>
            <a:ext cx="5477907" cy="4572000"/>
          </a:xfrm>
        </p:spPr>
        <p:txBody>
          <a:bodyPr/>
          <a:lstStyle/>
          <a:p>
            <a:pPr fontAlgn="ctr"/>
            <a:r>
              <a:rPr lang="en-US" dirty="0"/>
              <a:t>Means of persistent storage</a:t>
            </a:r>
          </a:p>
          <a:p>
            <a:pPr lvl="1" fontAlgn="ctr"/>
            <a:r>
              <a:rPr lang="en-US" dirty="0"/>
              <a:t>Otherwise everything we did goes away</a:t>
            </a:r>
          </a:p>
          <a:p>
            <a:pPr fontAlgn="ctr"/>
            <a:r>
              <a:rPr lang="en-US" dirty="0"/>
              <a:t>Typical persistent data</a:t>
            </a:r>
          </a:p>
          <a:p>
            <a:pPr lvl="1" fontAlgn="ctr"/>
            <a:r>
              <a:rPr lang="en-US" dirty="0"/>
              <a:t>Log files, databases, JSON files</a:t>
            </a:r>
          </a:p>
          <a:p>
            <a:pPr fontAlgn="ctr"/>
            <a:r>
              <a:rPr lang="en-US" dirty="0"/>
              <a:t>Basic commands</a:t>
            </a:r>
          </a:p>
          <a:p>
            <a:pPr lvl="1" fontAlgn="ctr"/>
            <a:r>
              <a:rPr lang="en-US" dirty="0"/>
              <a:t>docker volume create</a:t>
            </a:r>
          </a:p>
          <a:p>
            <a:pPr lvl="1" fontAlgn="ctr"/>
            <a:r>
              <a:rPr lang="en-US" dirty="0"/>
              <a:t>docker volume ls</a:t>
            </a:r>
          </a:p>
          <a:p>
            <a:pPr lvl="1" fontAlgn="ctr"/>
            <a:r>
              <a:rPr lang="en-US" dirty="0"/>
              <a:t>docker volume prune</a:t>
            </a:r>
          </a:p>
          <a:p>
            <a:pPr lvl="1" fontAlgn="ctr"/>
            <a:r>
              <a:rPr lang="en-US" dirty="0"/>
              <a:t>docker volume </a:t>
            </a:r>
            <a:r>
              <a:rPr lang="en-US" dirty="0" err="1"/>
              <a:t>rm</a:t>
            </a:r>
            <a:endParaRPr lang="en-US" dirty="0"/>
          </a:p>
          <a:p>
            <a:pPr lvl="1" fontAlgn="ctr"/>
            <a:r>
              <a:rPr lang="en-US" dirty="0"/>
              <a:t>docker inspect [name of volume]</a:t>
            </a:r>
          </a:p>
          <a:p>
            <a:pPr lvl="1" fontAlgn="ctr"/>
            <a:r>
              <a:rPr lang="en-US" dirty="0"/>
              <a:t>attach a volume to a container</a:t>
            </a:r>
          </a:p>
          <a:p>
            <a:pPr lvl="2" fontAlgn="ctr"/>
            <a:r>
              <a:rPr lang="en-US" dirty="0"/>
              <a:t>docker run -d -p 8000:3000 --name my-container --volume my-volume:/xxx/</a:t>
            </a:r>
            <a:r>
              <a:rPr lang="en-US" dirty="0" err="1"/>
              <a:t>yyy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09C3A-B1FF-3146-A17E-010E961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267D-D374-134C-8326-49BD340C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00200"/>
            <a:ext cx="5405136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7381083" cy="4572000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2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Native to Docker</a:t>
            </a: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https://github.com/davemazur/tambootcamp</a:t>
            </a:r>
            <a:r>
              <a:rPr lang="en-US">
                <a:hlinkClick r:id="rId4"/>
              </a:rPr>
              <a:t>-</a:t>
            </a:r>
            <a:r>
              <a:rPr lang="en-US"/>
              <a:t>docker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gitlab.eng.vmware.com</a:t>
            </a:r>
            <a:r>
              <a:rPr lang="en-US" dirty="0"/>
              <a:t>/</a:t>
            </a:r>
            <a:r>
              <a:rPr lang="en-US" dirty="0" err="1"/>
              <a:t>atauber</a:t>
            </a:r>
            <a:r>
              <a:rPr lang="en-US" dirty="0"/>
              <a:t>/tam-modern-apps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  <a:p>
            <a:pPr>
              <a:buNone/>
            </a:pPr>
            <a:r>
              <a:rPr lang="en-US" dirty="0"/>
              <a:t>Docker &amp; Compose Cheat Sheets</a:t>
            </a:r>
          </a:p>
          <a:p>
            <a:pPr marL="342900" indent="-342900"/>
            <a:r>
              <a:rPr lang="en-US" sz="1400" dirty="0"/>
              <a:t> </a:t>
            </a:r>
            <a:r>
              <a:rPr lang="en-US" sz="1400" u="sng" dirty="0">
                <a:hlinkClick r:id="rId6"/>
              </a:rPr>
              <a:t>https://design.jboss.org/redhatdeveloper/marketing/dock</a:t>
            </a:r>
          </a:p>
          <a:p>
            <a:pPr marL="342900" indent="-342900"/>
            <a:r>
              <a:rPr lang="en-US" sz="1400" dirty="0">
                <a:hlinkClick r:id="rId7"/>
              </a:rPr>
              <a:t>https://devhints.io/docker-</a:t>
            </a:r>
            <a:r>
              <a:rPr lang="en-US" sz="1400" dirty="0" err="1">
                <a:hlinkClick r:id="rId7"/>
              </a:rPr>
              <a:t>compose</a:t>
            </a:r>
            <a:r>
              <a:rPr lang="en-US" sz="1400" u="sng" dirty="0" err="1">
                <a:hlinkClick r:id="rId6"/>
              </a:rPr>
              <a:t>er_cheatsheet</a:t>
            </a:r>
            <a:r>
              <a:rPr lang="en-US" sz="1400" u="sng" dirty="0">
                <a:hlinkClick r:id="rId6"/>
              </a:rPr>
              <a:t>/cheatsheet/images/docker_cheatsheet_r3v2.pdf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Market Data...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A0EF5-16F5-F849-99D2-D6146D0A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6" y="1376021"/>
            <a:ext cx="7042968" cy="47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52A6FB-AD0E-44DC-B4CC-D5FE947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Docker Data...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8EBAC-4103-C444-A780-BF4F1B826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091251"/>
            <a:ext cx="7615067" cy="50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5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Microsoft Macintosh PowerPoint</Application>
  <PresentationFormat>Custom</PresentationFormat>
  <Paragraphs>276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Camphor Std</vt:lpstr>
      <vt:lpstr>Metropolis</vt:lpstr>
      <vt:lpstr>Metropolis Light</vt:lpstr>
      <vt:lpstr>Open Sans</vt:lpstr>
      <vt:lpstr>VMware_white_16x9</vt:lpstr>
      <vt:lpstr>Docker Concepts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A Little Market Data...</vt:lpstr>
      <vt:lpstr>A Little Docker Data...</vt:lpstr>
      <vt:lpstr>What’s a Container?</vt:lpstr>
      <vt:lpstr>Containers vs VMs</vt:lpstr>
      <vt:lpstr>Container Runtime Formats</vt:lpstr>
      <vt:lpstr>Docker Engine</vt:lpstr>
      <vt:lpstr>Dockershim Deprecation</vt:lpstr>
      <vt:lpstr>Docker</vt:lpstr>
      <vt:lpstr>Docker Defined</vt:lpstr>
      <vt:lpstr>Container Examples</vt:lpstr>
      <vt:lpstr>Basic Container Architecture</vt:lpstr>
      <vt:lpstr>Dockerfile</vt:lpstr>
      <vt:lpstr>Docker Flow</vt:lpstr>
      <vt:lpstr>Basic Docker Commands</vt:lpstr>
      <vt:lpstr>Docker Compose</vt:lpstr>
      <vt:lpstr>Docker Networks</vt:lpstr>
      <vt:lpstr>Docker Storage</vt:lpstr>
      <vt:lpstr>Docker Plugins</vt:lpstr>
      <vt:lpstr>Docker Swarm</vt:lpstr>
      <vt:lpstr>Security Concerns</vt:lpstr>
      <vt:lpstr>Product Example</vt:lpstr>
      <vt:lpstr>vRealize Automation 8.0</vt:lpstr>
      <vt:lpstr>Additional Information</vt:lpstr>
      <vt:lpstr>Information and Tutorials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2021-02-24T23:18:54Z</dcterms:modified>
</cp:coreProperties>
</file>